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0"/>
  </p:notesMasterIdLst>
  <p:handoutMasterIdLst>
    <p:handoutMasterId r:id="rId11"/>
  </p:handoutMasterIdLst>
  <p:sldIdLst>
    <p:sldId id="312" r:id="rId5"/>
    <p:sldId id="282" r:id="rId6"/>
    <p:sldId id="315" r:id="rId7"/>
    <p:sldId id="317" r:id="rId8"/>
    <p:sldId id="318" r:id="rId9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5388" autoAdjust="0"/>
  </p:normalViewPr>
  <p:slideViewPr>
    <p:cSldViewPr snapToGrid="0" snapToObjects="1">
      <p:cViewPr varScale="1">
        <p:scale>
          <a:sx n="64" d="100"/>
          <a:sy n="64" d="100"/>
        </p:scale>
        <p:origin x="978" y="78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iman Shabbir" userId="126ecec539d06485" providerId="LiveId" clId="{462EDA0F-A538-4325-A4F2-5CEEABC11693}"/>
    <pc:docChg chg="custSel delSld modSld">
      <pc:chgData name="Aiman Shabbir" userId="126ecec539d06485" providerId="LiveId" clId="{462EDA0F-A538-4325-A4F2-5CEEABC11693}" dt="2024-09-24T21:16:56.479" v="459"/>
      <pc:docMkLst>
        <pc:docMk/>
      </pc:docMkLst>
      <pc:sldChg chg="modSp mod">
        <pc:chgData name="Aiman Shabbir" userId="126ecec539d06485" providerId="LiveId" clId="{462EDA0F-A538-4325-A4F2-5CEEABC11693}" dt="2024-09-24T18:02:00.106" v="44" actId="27636"/>
        <pc:sldMkLst>
          <pc:docMk/>
          <pc:sldMk cId="685681062" sldId="282"/>
        </pc:sldMkLst>
        <pc:spChg chg="mod">
          <ac:chgData name="Aiman Shabbir" userId="126ecec539d06485" providerId="LiveId" clId="{462EDA0F-A538-4325-A4F2-5CEEABC11693}" dt="2024-09-24T18:02:00.106" v="44" actId="27636"/>
          <ac:spMkLst>
            <pc:docMk/>
            <pc:sldMk cId="685681062" sldId="282"/>
            <ac:spMk id="3" creationId="{75111C33-898C-4414-4665-5136EB6FC126}"/>
          </ac:spMkLst>
        </pc:spChg>
      </pc:sldChg>
      <pc:sldChg chg="modSp del mod">
        <pc:chgData name="Aiman Shabbir" userId="126ecec539d06485" providerId="LiveId" clId="{462EDA0F-A538-4325-A4F2-5CEEABC11693}" dt="2024-09-24T20:06:30.480" v="452" actId="2696"/>
        <pc:sldMkLst>
          <pc:docMk/>
          <pc:sldMk cId="1973173046" sldId="297"/>
        </pc:sldMkLst>
        <pc:spChg chg="mod">
          <ac:chgData name="Aiman Shabbir" userId="126ecec539d06485" providerId="LiveId" clId="{462EDA0F-A538-4325-A4F2-5CEEABC11693}" dt="2024-09-24T18:08:38.624" v="282" actId="5793"/>
          <ac:spMkLst>
            <pc:docMk/>
            <pc:sldMk cId="1973173046" sldId="297"/>
            <ac:spMk id="3" creationId="{D8B5CEF2-E667-BBB5-2EA6-C06F93B6DE12}"/>
          </ac:spMkLst>
        </pc:spChg>
      </pc:sldChg>
      <pc:sldChg chg="del">
        <pc:chgData name="Aiman Shabbir" userId="126ecec539d06485" providerId="LiveId" clId="{462EDA0F-A538-4325-A4F2-5CEEABC11693}" dt="2024-09-24T20:06:16.518" v="450" actId="2696"/>
        <pc:sldMkLst>
          <pc:docMk/>
          <pc:sldMk cId="3913219759" sldId="304"/>
        </pc:sldMkLst>
      </pc:sldChg>
      <pc:sldChg chg="addSp delSp modSp mod delAnim modAnim">
        <pc:chgData name="Aiman Shabbir" userId="126ecec539d06485" providerId="LiveId" clId="{462EDA0F-A538-4325-A4F2-5CEEABC11693}" dt="2024-09-24T21:16:56.479" v="459"/>
        <pc:sldMkLst>
          <pc:docMk/>
          <pc:sldMk cId="2202437675" sldId="312"/>
        </pc:sldMkLst>
        <pc:picChg chg="add del mod">
          <ac:chgData name="Aiman Shabbir" userId="126ecec539d06485" providerId="LiveId" clId="{462EDA0F-A538-4325-A4F2-5CEEABC11693}" dt="2024-09-24T20:43:04.475" v="458" actId="21"/>
          <ac:picMkLst>
            <pc:docMk/>
            <pc:sldMk cId="2202437675" sldId="312"/>
            <ac:picMk id="3" creationId="{47D0D61F-BFF6-24CD-7BAD-16BB817EC59E}"/>
          </ac:picMkLst>
        </pc:picChg>
        <pc:picChg chg="add mod">
          <ac:chgData name="Aiman Shabbir" userId="126ecec539d06485" providerId="LiveId" clId="{462EDA0F-A538-4325-A4F2-5CEEABC11693}" dt="2024-09-24T21:16:56.479" v="459"/>
          <ac:picMkLst>
            <pc:docMk/>
            <pc:sldMk cId="2202437675" sldId="312"/>
            <ac:picMk id="3" creationId="{5B6C8940-BEF4-EAB1-A49D-3EFFEE5BD703}"/>
          </ac:picMkLst>
        </pc:picChg>
        <pc:picChg chg="add del mod">
          <ac:chgData name="Aiman Shabbir" userId="126ecec539d06485" providerId="LiveId" clId="{462EDA0F-A538-4325-A4F2-5CEEABC11693}" dt="2024-09-24T20:35:15.011" v="456" actId="21"/>
          <ac:picMkLst>
            <pc:docMk/>
            <pc:sldMk cId="2202437675" sldId="312"/>
            <ac:picMk id="3" creationId="{6CB6BC4D-FF6D-B684-78DB-208399FE6AD0}"/>
          </ac:picMkLst>
        </pc:picChg>
        <pc:picChg chg="add del mod">
          <ac:chgData name="Aiman Shabbir" userId="126ecec539d06485" providerId="LiveId" clId="{462EDA0F-A538-4325-A4F2-5CEEABC11693}" dt="2024-09-24T20:30:21.918" v="454" actId="21"/>
          <ac:picMkLst>
            <pc:docMk/>
            <pc:sldMk cId="2202437675" sldId="312"/>
            <ac:picMk id="3" creationId="{E55CC2F1-6989-E208-7CD0-B651FAB21150}"/>
          </ac:picMkLst>
        </pc:picChg>
        <pc:picChg chg="add del mod">
          <ac:chgData name="Aiman Shabbir" userId="126ecec539d06485" providerId="LiveId" clId="{462EDA0F-A538-4325-A4F2-5CEEABC11693}" dt="2024-09-24T20:05:53.636" v="449" actId="21"/>
          <ac:picMkLst>
            <pc:docMk/>
            <pc:sldMk cId="2202437675" sldId="312"/>
            <ac:picMk id="3" creationId="{EE7096CB-58CB-C7F6-C3D6-8A6D57FAEAD0}"/>
          </ac:picMkLst>
        </pc:picChg>
      </pc:sldChg>
      <pc:sldChg chg="modSp del mod">
        <pc:chgData name="Aiman Shabbir" userId="126ecec539d06485" providerId="LiveId" clId="{462EDA0F-A538-4325-A4F2-5CEEABC11693}" dt="2024-09-24T20:06:23.880" v="451" actId="2696"/>
        <pc:sldMkLst>
          <pc:docMk/>
          <pc:sldMk cId="1131718056" sldId="314"/>
        </pc:sldMkLst>
        <pc:spChg chg="mod">
          <ac:chgData name="Aiman Shabbir" userId="126ecec539d06485" providerId="LiveId" clId="{462EDA0F-A538-4325-A4F2-5CEEABC11693}" dt="2024-09-24T18:03:55.595" v="118" actId="1076"/>
          <ac:spMkLst>
            <pc:docMk/>
            <pc:sldMk cId="1131718056" sldId="314"/>
            <ac:spMk id="2" creationId="{B6210199-C129-11F0-56F2-2D1AED21CB4C}"/>
          </ac:spMkLst>
        </pc:spChg>
        <pc:spChg chg="mod">
          <ac:chgData name="Aiman Shabbir" userId="126ecec539d06485" providerId="LiveId" clId="{462EDA0F-A538-4325-A4F2-5CEEABC11693}" dt="2024-09-24T18:04:25.660" v="123" actId="27636"/>
          <ac:spMkLst>
            <pc:docMk/>
            <pc:sldMk cId="1131718056" sldId="314"/>
            <ac:spMk id="4" creationId="{BDDD6BDC-E008-6AB7-55A1-46ED9BCF054F}"/>
          </ac:spMkLst>
        </pc:spChg>
      </pc:sldChg>
      <pc:sldChg chg="addSp delSp modSp mod">
        <pc:chgData name="Aiman Shabbir" userId="126ecec539d06485" providerId="LiveId" clId="{462EDA0F-A538-4325-A4F2-5CEEABC11693}" dt="2024-09-24T18:17:01.066" v="299" actId="21"/>
        <pc:sldMkLst>
          <pc:docMk/>
          <pc:sldMk cId="2468595790" sldId="315"/>
        </pc:sldMkLst>
        <pc:spChg chg="mod">
          <ac:chgData name="Aiman Shabbir" userId="126ecec539d06485" providerId="LiveId" clId="{462EDA0F-A538-4325-A4F2-5CEEABC11693}" dt="2024-09-24T18:05:01.221" v="166" actId="20577"/>
          <ac:spMkLst>
            <pc:docMk/>
            <pc:sldMk cId="2468595790" sldId="315"/>
            <ac:spMk id="2" creationId="{B28A34A6-22BC-27A4-2C79-EE98A4943B14}"/>
          </ac:spMkLst>
        </pc:spChg>
        <pc:spChg chg="add del mod">
          <ac:chgData name="Aiman Shabbir" userId="126ecec539d06485" providerId="LiveId" clId="{462EDA0F-A538-4325-A4F2-5CEEABC11693}" dt="2024-09-24T18:17:01.066" v="299" actId="21"/>
          <ac:spMkLst>
            <pc:docMk/>
            <pc:sldMk cId="2468595790" sldId="315"/>
            <ac:spMk id="7" creationId="{CD43AC16-B897-2F7C-0E60-9363F65B49A5}"/>
          </ac:spMkLst>
        </pc:spChg>
        <pc:spChg chg="mod">
          <ac:chgData name="Aiman Shabbir" userId="126ecec539d06485" providerId="LiveId" clId="{462EDA0F-A538-4325-A4F2-5CEEABC11693}" dt="2024-09-24T18:06:47.556" v="175" actId="255"/>
          <ac:spMkLst>
            <pc:docMk/>
            <pc:sldMk cId="2468595790" sldId="315"/>
            <ac:spMk id="16" creationId="{AEF9954A-E263-8A7E-58B1-4D03F7D1BD9B}"/>
          </ac:spMkLst>
        </pc:spChg>
        <pc:spChg chg="del mod">
          <ac:chgData name="Aiman Shabbir" userId="126ecec539d06485" providerId="LiveId" clId="{462EDA0F-A538-4325-A4F2-5CEEABC11693}" dt="2024-09-24T18:06:29.809" v="172" actId="931"/>
          <ac:spMkLst>
            <pc:docMk/>
            <pc:sldMk cId="2468595790" sldId="315"/>
            <ac:spMk id="17" creationId="{33680A80-5C61-DD02-1119-0565C0AD5372}"/>
          </ac:spMkLst>
        </pc:spChg>
        <pc:picChg chg="add del mod">
          <ac:chgData name="Aiman Shabbir" userId="126ecec539d06485" providerId="LiveId" clId="{462EDA0F-A538-4325-A4F2-5CEEABC11693}" dt="2024-09-24T18:16:53.939" v="298" actId="21"/>
          <ac:picMkLst>
            <pc:docMk/>
            <pc:sldMk cId="2468595790" sldId="315"/>
            <ac:picMk id="5" creationId="{5FE4608E-F719-F896-5D6D-64445B68AAF3}"/>
          </ac:picMkLst>
        </pc:picChg>
      </pc:sldChg>
      <pc:sldChg chg="addSp delSp modSp mod">
        <pc:chgData name="Aiman Shabbir" userId="126ecec539d06485" providerId="LiveId" clId="{462EDA0F-A538-4325-A4F2-5CEEABC11693}" dt="2024-09-24T18:39:03.935" v="446" actId="21"/>
        <pc:sldMkLst>
          <pc:docMk/>
          <pc:sldMk cId="1941619646" sldId="317"/>
        </pc:sldMkLst>
        <pc:spChg chg="add mod">
          <ac:chgData name="Aiman Shabbir" userId="126ecec539d06485" providerId="LiveId" clId="{462EDA0F-A538-4325-A4F2-5CEEABC11693}" dt="2024-09-24T18:37:28.083" v="434" actId="20577"/>
          <ac:spMkLst>
            <pc:docMk/>
            <pc:sldMk cId="1941619646" sldId="317"/>
            <ac:spMk id="2" creationId="{5228BC61-D7FA-B837-8CAA-BD1673050123}"/>
          </ac:spMkLst>
        </pc:spChg>
        <pc:spChg chg="mod">
          <ac:chgData name="Aiman Shabbir" userId="126ecec539d06485" providerId="LiveId" clId="{462EDA0F-A538-4325-A4F2-5CEEABC11693}" dt="2024-09-24T18:07:16.918" v="218" actId="20577"/>
          <ac:spMkLst>
            <pc:docMk/>
            <pc:sldMk cId="1941619646" sldId="317"/>
            <ac:spMk id="3" creationId="{3D55F2D4-C20E-BEBC-1CCF-4449B0456A7E}"/>
          </ac:spMkLst>
        </pc:spChg>
        <pc:spChg chg="add del mod">
          <ac:chgData name="Aiman Shabbir" userId="126ecec539d06485" providerId="LiveId" clId="{462EDA0F-A538-4325-A4F2-5CEEABC11693}" dt="2024-09-24T18:39:03.935" v="446" actId="21"/>
          <ac:spMkLst>
            <pc:docMk/>
            <pc:sldMk cId="1941619646" sldId="317"/>
            <ac:spMk id="6" creationId="{FA579AC1-019A-19F1-61F9-138935EAF2B3}"/>
          </ac:spMkLst>
        </pc:spChg>
        <pc:spChg chg="del mod">
          <ac:chgData name="Aiman Shabbir" userId="126ecec539d06485" providerId="LiveId" clId="{462EDA0F-A538-4325-A4F2-5CEEABC11693}" dt="2024-09-24T18:16:42.076" v="296" actId="21"/>
          <ac:spMkLst>
            <pc:docMk/>
            <pc:sldMk cId="1941619646" sldId="317"/>
            <ac:spMk id="13" creationId="{58AC0C8B-8A7A-9FAE-2D0F-4D1C3A8C3FA5}"/>
          </ac:spMkLst>
        </pc:spChg>
        <pc:spChg chg="del mod">
          <ac:chgData name="Aiman Shabbir" userId="126ecec539d06485" providerId="LiveId" clId="{462EDA0F-A538-4325-A4F2-5CEEABC11693}" dt="2024-09-24T18:15:53.095" v="288"/>
          <ac:spMkLst>
            <pc:docMk/>
            <pc:sldMk cId="1941619646" sldId="317"/>
            <ac:spMk id="14" creationId="{749C7CD1-A9AA-49E3-6734-AD9546F2DF5B}"/>
          </ac:spMkLst>
        </pc:spChg>
        <pc:picChg chg="del">
          <ac:chgData name="Aiman Shabbir" userId="126ecec539d06485" providerId="LiveId" clId="{462EDA0F-A538-4325-A4F2-5CEEABC11693}" dt="2024-09-24T18:38:45.128" v="445" actId="21"/>
          <ac:picMkLst>
            <pc:docMk/>
            <pc:sldMk cId="1941619646" sldId="317"/>
            <ac:picMk id="10" creationId="{DD0A0899-5B02-CEB5-E5DD-448B169C2377}"/>
          </ac:picMkLst>
        </pc:picChg>
        <pc:picChg chg="add del mod">
          <ac:chgData name="Aiman Shabbir" userId="126ecec539d06485" providerId="LiveId" clId="{462EDA0F-A538-4325-A4F2-5CEEABC11693}" dt="2024-09-24T18:16:23.042" v="295" actId="21"/>
          <ac:picMkLst>
            <pc:docMk/>
            <pc:sldMk cId="1941619646" sldId="317"/>
            <ac:picMk id="2050" creationId="{4E9B58C9-DF28-0F25-C557-65A15C63F2B1}"/>
          </ac:picMkLst>
        </pc:picChg>
      </pc:sldChg>
      <pc:sldChg chg="addSp delSp modSp mod">
        <pc:chgData name="Aiman Shabbir" userId="126ecec539d06485" providerId="LiveId" clId="{462EDA0F-A538-4325-A4F2-5CEEABC11693}" dt="2024-09-24T18:39:09.646" v="447" actId="21"/>
        <pc:sldMkLst>
          <pc:docMk/>
          <pc:sldMk cId="4072101725" sldId="318"/>
        </pc:sldMkLst>
        <pc:spChg chg="mod">
          <ac:chgData name="Aiman Shabbir" userId="126ecec539d06485" providerId="LiveId" clId="{462EDA0F-A538-4325-A4F2-5CEEABC11693}" dt="2024-09-24T18:08:06.364" v="255" actId="20577"/>
          <ac:spMkLst>
            <pc:docMk/>
            <pc:sldMk cId="4072101725" sldId="318"/>
            <ac:spMk id="3" creationId="{9443EC8A-1733-CCF7-081F-EB4667CB3285}"/>
          </ac:spMkLst>
        </pc:spChg>
        <pc:spChg chg="del mod">
          <ac:chgData name="Aiman Shabbir" userId="126ecec539d06485" providerId="LiveId" clId="{462EDA0F-A538-4325-A4F2-5CEEABC11693}" dt="2024-09-24T18:10:09.238" v="283" actId="931"/>
          <ac:spMkLst>
            <pc:docMk/>
            <pc:sldMk cId="4072101725" sldId="318"/>
            <ac:spMk id="4" creationId="{ACE55D3D-AA24-CF53-6679-29B3C83F7646}"/>
          </ac:spMkLst>
        </pc:spChg>
        <pc:spChg chg="add del mod">
          <ac:chgData name="Aiman Shabbir" userId="126ecec539d06485" providerId="LiveId" clId="{462EDA0F-A538-4325-A4F2-5CEEABC11693}" dt="2024-09-24T18:11:26.837" v="287"/>
          <ac:spMkLst>
            <pc:docMk/>
            <pc:sldMk cId="4072101725" sldId="318"/>
            <ac:spMk id="9" creationId="{78F2DF48-8561-8A7A-0FC1-FFBF0B781B13}"/>
          </ac:spMkLst>
        </pc:spChg>
        <pc:spChg chg="add del mod">
          <ac:chgData name="Aiman Shabbir" userId="126ecec539d06485" providerId="LiveId" clId="{462EDA0F-A538-4325-A4F2-5CEEABC11693}" dt="2024-09-24T18:39:09.646" v="447" actId="21"/>
          <ac:spMkLst>
            <pc:docMk/>
            <pc:sldMk cId="4072101725" sldId="318"/>
            <ac:spMk id="11" creationId="{3927EE0A-4409-2486-E49A-85758201E942}"/>
          </ac:spMkLst>
        </pc:spChg>
        <pc:spChg chg="add del mod">
          <ac:chgData name="Aiman Shabbir" userId="126ecec539d06485" providerId="LiveId" clId="{462EDA0F-A538-4325-A4F2-5CEEABC11693}" dt="2024-09-24T18:38:11.975" v="437"/>
          <ac:spMkLst>
            <pc:docMk/>
            <pc:sldMk cId="4072101725" sldId="318"/>
            <ac:spMk id="12" creationId="{CC7FCDA2-C507-5C07-2067-ACB014882469}"/>
          </ac:spMkLst>
        </pc:spChg>
        <pc:spChg chg="add mod">
          <ac:chgData name="Aiman Shabbir" userId="126ecec539d06485" providerId="LiveId" clId="{462EDA0F-A538-4325-A4F2-5CEEABC11693}" dt="2024-09-24T18:38:35.313" v="444" actId="255"/>
          <ac:spMkLst>
            <pc:docMk/>
            <pc:sldMk cId="4072101725" sldId="318"/>
            <ac:spMk id="14" creationId="{DC7EDF2C-FD63-E9D2-869F-8EF70D56E86A}"/>
          </ac:spMkLst>
        </pc:spChg>
        <pc:picChg chg="add del mod">
          <ac:chgData name="Aiman Shabbir" userId="126ecec539d06485" providerId="LiveId" clId="{462EDA0F-A538-4325-A4F2-5CEEABC11693}" dt="2024-09-24T18:10:28.758" v="286" actId="21"/>
          <ac:picMkLst>
            <pc:docMk/>
            <pc:sldMk cId="4072101725" sldId="318"/>
            <ac:picMk id="6" creationId="{A0806760-902D-5815-A54B-BCFD4332F266}"/>
          </ac:picMkLst>
        </pc:picChg>
        <pc:picChg chg="del">
          <ac:chgData name="Aiman Shabbir" userId="126ecec539d06485" providerId="LiveId" clId="{462EDA0F-A538-4325-A4F2-5CEEABC11693}" dt="2024-09-24T18:37:50.118" v="435" actId="21"/>
          <ac:picMkLst>
            <pc:docMk/>
            <pc:sldMk cId="4072101725" sldId="318"/>
            <ac:picMk id="7" creationId="{C570EB79-053B-0283-9D2D-6266701EEDDD}"/>
          </ac:picMkLst>
        </pc:picChg>
        <pc:picChg chg="add del mod">
          <ac:chgData name="Aiman Shabbir" userId="126ecec539d06485" providerId="LiveId" clId="{462EDA0F-A538-4325-A4F2-5CEEABC11693}" dt="2024-09-24T18:38:17.012" v="438" actId="21"/>
          <ac:picMkLst>
            <pc:docMk/>
            <pc:sldMk cId="4072101725" sldId="318"/>
            <ac:picMk id="13" creationId="{A1609D75-7DD4-9238-4202-8C85B85587C8}"/>
          </ac:picMkLst>
        </pc:picChg>
        <pc:picChg chg="add del mod">
          <ac:chgData name="Aiman Shabbir" userId="126ecec539d06485" providerId="LiveId" clId="{462EDA0F-A538-4325-A4F2-5CEEABC11693}" dt="2024-09-24T18:38:08.716" v="436" actId="21"/>
          <ac:picMkLst>
            <pc:docMk/>
            <pc:sldMk cId="4072101725" sldId="318"/>
            <ac:picMk id="1026" creationId="{A1609D75-7DD4-9238-4202-8C85B85587C8}"/>
          </ac:picMkLst>
        </pc:picChg>
      </pc:sldChg>
      <pc:sldChg chg="del">
        <pc:chgData name="Aiman Shabbir" userId="126ecec539d06485" providerId="LiveId" clId="{462EDA0F-A538-4325-A4F2-5CEEABC11693}" dt="2024-09-24T18:07:46.403" v="223" actId="2696"/>
        <pc:sldMkLst>
          <pc:docMk/>
          <pc:sldMk cId="3969996159" sldId="319"/>
        </pc:sldMkLst>
      </pc:sldChg>
      <pc:sldChg chg="del">
        <pc:chgData name="Aiman Shabbir" userId="126ecec539d06485" providerId="LiveId" clId="{462EDA0F-A538-4325-A4F2-5CEEABC11693}" dt="2024-09-24T18:07:42.710" v="222" actId="2696"/>
        <pc:sldMkLst>
          <pc:docMk/>
          <pc:sldMk cId="2498021601" sldId="321"/>
        </pc:sldMkLst>
      </pc:sldChg>
      <pc:sldChg chg="del">
        <pc:chgData name="Aiman Shabbir" userId="126ecec539d06485" providerId="LiveId" clId="{462EDA0F-A538-4325-A4F2-5CEEABC11693}" dt="2024-09-24T18:07:38.491" v="221" actId="2696"/>
        <pc:sldMkLst>
          <pc:docMk/>
          <pc:sldMk cId="1686213229" sldId="32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4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541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AU" sz="4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Liskov</a:t>
            </a:r>
            <a:r>
              <a:rPr lang="en-AU" sz="4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Substitution Principle (LSP)</a:t>
            </a:r>
            <a:endParaRPr lang="en-US" sz="4000" dirty="0"/>
          </a:p>
        </p:txBody>
      </p:sp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5B6C8940-BEF4-EAB1-A49D-3EFFEE5BD7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4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5" y="1057274"/>
            <a:ext cx="7965461" cy="994164"/>
          </a:xfrm>
        </p:spPr>
        <p:txBody>
          <a:bodyPr/>
          <a:lstStyle/>
          <a:p>
            <a:r>
              <a:rPr lang="en-US" dirty="0"/>
              <a:t>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11C33-898C-4414-4665-5136EB6FC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60565" y="2303029"/>
            <a:ext cx="7965460" cy="3497698"/>
          </a:xfrm>
        </p:spPr>
        <p:txBody>
          <a:bodyPr>
            <a:normAutofit fontScale="92500"/>
          </a:bodyPr>
          <a:lstStyle/>
          <a:p>
            <a:r>
              <a:rPr lang="en-US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"Objects of a subclass should be able to replace objects of the parent class without altering the correctness of the program."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other words, if a class B is a subclass of A, we should be able to use objects of B wherever objects of A are expected, and the program should work correctly.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If the subclass violates this principle, it may result in incorrect behavior or broken functionality when substituting the subclass in place of the parent class.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Objects?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834635"/>
            <a:ext cx="7796464" cy="1222385"/>
          </a:xfrm>
        </p:spPr>
        <p:txBody>
          <a:bodyPr/>
          <a:lstStyle/>
          <a:p>
            <a:r>
              <a:rPr lang="en-US" dirty="0"/>
              <a:t>Example scenario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EF9954A-E263-8A7E-58B1-4D03F7D1B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2303028"/>
            <a:ext cx="7271657" cy="3720337"/>
          </a:xfrm>
        </p:spPr>
        <p:txBody>
          <a:bodyPr>
            <a:normAutofit/>
          </a:bodyPr>
          <a:lstStyle/>
          <a:p>
            <a:r>
              <a:rPr lang="en-US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Let’s consider a scenario involving a Rectangle and its subclass Square. Both are shapes, and a Square is technically a special type of Rectangle. However, if we implement Square as a subclass of Rectangle without following LSP, the program might behave unexpectedly.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595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55F2D4-C20E-BEBC-1CCF-4449B045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65393"/>
            <a:ext cx="7631709" cy="1091627"/>
          </a:xfrm>
        </p:spPr>
        <p:txBody>
          <a:bodyPr/>
          <a:lstStyle/>
          <a:p>
            <a:r>
              <a:rPr lang="en-US" dirty="0"/>
              <a:t>Incorrect version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CE1B8-1C92-D6D2-444B-652DB90E8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28BC61-D7FA-B837-8CAA-BD1673050123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4400" y="2303028"/>
            <a:ext cx="6720114" cy="41441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Showing you all my incorrect version of program in net beans IDE </a:t>
            </a:r>
          </a:p>
        </p:txBody>
      </p:sp>
    </p:spTree>
    <p:extLst>
      <p:ext uri="{BB962C8B-B14F-4D97-AF65-F5344CB8AC3E}">
        <p14:creationId xmlns:p14="http://schemas.microsoft.com/office/powerpoint/2010/main" val="1941619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43EC8A-1733-CCF7-081F-EB4667CB3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/>
          <a:lstStyle/>
          <a:p>
            <a:r>
              <a:rPr lang="en-US" dirty="0"/>
              <a:t>Correct Version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69D854-FB65-0E93-CFE2-041F7C41DD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C7EDF2C-FD63-E9D2-869F-8EF70D56E86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Showing you all my correct version of program in net beans IDE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10172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{44B3A5B6-FC2C-4292-A719-0F9EDEE73092}tf78438558_win32</Template>
  <TotalTime>68</TotalTime>
  <Words>180</Words>
  <Application>Microsoft Office PowerPoint</Application>
  <PresentationFormat>Widescreen</PresentationFormat>
  <Paragraphs>16</Paragraphs>
  <Slides>5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Arial Black</vt:lpstr>
      <vt:lpstr>Calibri</vt:lpstr>
      <vt:lpstr>Sabon Next LT</vt:lpstr>
      <vt:lpstr>Times New Roman</vt:lpstr>
      <vt:lpstr>Custom</vt:lpstr>
      <vt:lpstr>Liskov Substitution Principle (LSP)</vt:lpstr>
      <vt:lpstr>Statement</vt:lpstr>
      <vt:lpstr>Example scenario</vt:lpstr>
      <vt:lpstr>Incorrect version</vt:lpstr>
      <vt:lpstr>Correct Version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Aiman Shabbir</dc:creator>
  <cp:lastModifiedBy>Aiman Shabbir</cp:lastModifiedBy>
  <cp:revision>1</cp:revision>
  <dcterms:created xsi:type="dcterms:W3CDTF">2024-09-24T17:54:25Z</dcterms:created>
  <dcterms:modified xsi:type="dcterms:W3CDTF">2024-09-24T21:17:06Z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